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65" r:id="rId5"/>
    <p:sldId id="257" r:id="rId6"/>
    <p:sldId id="258" r:id="rId7"/>
    <p:sldId id="262" r:id="rId8"/>
    <p:sldId id="259" r:id="rId9"/>
    <p:sldId id="260" r:id="rId10"/>
    <p:sldId id="264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A240-A2DA-0F4A-A76A-1D9EE4FE245A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3F790-F49F-664E-ACC0-956B7F0ED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siege at </a:t>
            </a:r>
            <a:r>
              <a:rPr lang="en-US" smtClean="0"/>
              <a:t>Lachish</a:t>
            </a:r>
            <a:r>
              <a:rPr lang="en-US" baseline="0" smtClean="0"/>
              <a:t> in 701 B.C.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F790-F49F-664E-ACC0-956B7F0ED8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B2E4-D11C-CE4D-858E-A48D32E0D133}" type="datetimeFigureOut">
              <a:rPr lang="en-US" smtClean="0"/>
              <a:pPr/>
              <a:t>11/30/11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FBDF-B577-C841-8676-DCBF09C71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aiah 6.jpg"/>
          <p:cNvPicPr>
            <a:picLocks noChangeAspect="1"/>
          </p:cNvPicPr>
          <p:nvPr/>
        </p:nvPicPr>
        <p:blipFill>
          <a:blip r:embed="rId2">
            <a:lum bright="35000" contrast="-23000"/>
          </a:blip>
          <a:stretch>
            <a:fillRect/>
          </a:stretch>
        </p:blipFill>
        <p:spPr>
          <a:xfrm>
            <a:off x="1371600" y="-492371"/>
            <a:ext cx="6182261" cy="87571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Lucida Blackletter"/>
                <a:cs typeface="Lucida Blackletter"/>
              </a:rPr>
              <a:t>The Book of Isaiah </a:t>
            </a:r>
            <a:endParaRPr lang="en-US" sz="5400" dirty="0">
              <a:latin typeface="Lucida Blackletter"/>
              <a:cs typeface="Lucida Blacklet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43" y="1600200"/>
            <a:ext cx="7340175" cy="48608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32" y="1373988"/>
            <a:ext cx="4525468" cy="54073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30" y="1225646"/>
            <a:ext cx="5059082" cy="6403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-jeroboamii-and-uzzia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2165" r="-72165"/>
          <a:stretch>
            <a:fillRect/>
          </a:stretch>
        </p:blipFill>
        <p:spPr>
          <a:xfrm>
            <a:off x="-1291317" y="265673"/>
            <a:ext cx="11986889" cy="65923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9" y="-278377"/>
            <a:ext cx="8346751" cy="7539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_history_assyrian_kushi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370" r="-38370"/>
          <a:stretch>
            <a:fillRect/>
          </a:stretch>
        </p:blipFill>
        <p:spPr>
          <a:xfrm>
            <a:off x="-1559599" y="274638"/>
            <a:ext cx="11970588" cy="65833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'With battle and slaughter I stormed the city and captured it, 3,000 of their warriors I put to the sword; </a:t>
            </a:r>
            <a:br>
              <a:rPr lang="en-US" i="1" dirty="0" smtClean="0"/>
            </a:br>
            <a:r>
              <a:rPr lang="en-US" i="1" dirty="0" smtClean="0"/>
              <a:t>their spoils and their possessions, their cattle and sheep I carried off. </a:t>
            </a:r>
            <a:br>
              <a:rPr lang="en-US" i="1" dirty="0" smtClean="0"/>
            </a:br>
            <a:r>
              <a:rPr lang="en-US" i="1" dirty="0" smtClean="0"/>
              <a:t>Many captives from among them I burned with fire, and many I took as living captives. </a:t>
            </a:r>
            <a:br>
              <a:rPr lang="en-US" i="1" dirty="0" smtClean="0"/>
            </a:br>
            <a:r>
              <a:rPr lang="en-US" i="1" dirty="0" smtClean="0"/>
              <a:t>From some I cut off their hands and their fingers, and from others I cut off their noses and their ears. </a:t>
            </a:r>
            <a:br>
              <a:rPr lang="en-US" i="1" dirty="0" smtClean="0"/>
            </a:br>
            <a:r>
              <a:rPr lang="en-US" i="1" dirty="0" smtClean="0"/>
              <a:t>I put out the eyes of many. </a:t>
            </a:r>
            <a:br>
              <a:rPr lang="en-US" i="1" dirty="0" smtClean="0"/>
            </a:br>
            <a:r>
              <a:rPr lang="en-US" i="1" dirty="0" smtClean="0"/>
              <a:t>I made one pillar of the living, and another of heads, and I bound their heads to posts round about the city. </a:t>
            </a:r>
            <a:br>
              <a:rPr lang="en-US" i="1" dirty="0" smtClean="0"/>
            </a:br>
            <a:r>
              <a:rPr lang="en-US" i="1" dirty="0" smtClean="0"/>
              <a:t>Their young men and maidens I burned in the fire, the city I destroyed, </a:t>
            </a:r>
            <a:br>
              <a:rPr lang="en-US" i="1" dirty="0" smtClean="0"/>
            </a:br>
            <a:r>
              <a:rPr lang="en-US" i="1" dirty="0" smtClean="0"/>
              <a:t>I devastated, I burned it with fire and consumed it.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I took the city, and 800 of their fighting men I put to the sword, and cut off their heads. </a:t>
            </a:r>
            <a:br>
              <a:rPr lang="en-US" i="1" dirty="0" smtClean="0"/>
            </a:br>
            <a:r>
              <a:rPr lang="en-US" i="1" dirty="0" smtClean="0"/>
              <a:t>Multitudes I captured alive, and the rest of them I burned with fire, and carried off their heavy spoil. </a:t>
            </a:r>
            <a:br>
              <a:rPr lang="en-US" i="1" dirty="0" smtClean="0"/>
            </a:br>
            <a:r>
              <a:rPr lang="en-US" i="1" dirty="0" smtClean="0"/>
              <a:t>I formed a pillar of the living and of heads over against his city gate and 700 men I impaled on stakes over against their city gate. </a:t>
            </a:r>
            <a:br>
              <a:rPr lang="en-US" i="1" dirty="0" smtClean="0"/>
            </a:br>
            <a:r>
              <a:rPr lang="en-US" i="1" dirty="0" smtClean="0"/>
              <a:t>The city I destroyed, I devastated, and I turned it into a mound and ruined heap. </a:t>
            </a:r>
            <a:br>
              <a:rPr lang="en-US" i="1" dirty="0" smtClean="0"/>
            </a:br>
            <a:r>
              <a:rPr lang="en-US" i="1" dirty="0" smtClean="0"/>
              <a:t>Their young men and maidens I burned in the fire.'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“I cut off their heads and formed them into pillars”</a:t>
            </a:r>
          </a:p>
          <a:p>
            <a:r>
              <a:rPr lang="en-US" dirty="0" smtClean="0"/>
              <a:t>“Bubo, son of </a:t>
            </a:r>
            <a:r>
              <a:rPr lang="en-US" dirty="0" err="1" smtClean="0"/>
              <a:t>Buba</a:t>
            </a:r>
            <a:r>
              <a:rPr lang="en-US" dirty="0" smtClean="0"/>
              <a:t>, I flayed in the city of Arbela and I spread his skin upon the city wall”</a:t>
            </a:r>
          </a:p>
          <a:p>
            <a:r>
              <a:rPr lang="en-US" dirty="0" smtClean="0"/>
              <a:t>“I flayed all the chief men who had revolted, and I covered the pillar with their skins”</a:t>
            </a:r>
          </a:p>
          <a:p>
            <a:r>
              <a:rPr lang="en-US" dirty="0" smtClean="0"/>
              <a:t>“Many within the border of my own land I flayed, and spread their skins upon the walls”</a:t>
            </a:r>
          </a:p>
          <a:p>
            <a:r>
              <a:rPr lang="en-US" dirty="0" smtClean="0"/>
              <a:t>“Their corpses I formed into pillars”</a:t>
            </a:r>
          </a:p>
          <a:p>
            <a:r>
              <a:rPr lang="en-US" dirty="0" smtClean="0"/>
              <a:t>“From son I cut off their hands and their fingers, and from other I cut off their noses, their ears, and their fingers, of many I put out their eyes”</a:t>
            </a:r>
          </a:p>
          <a:p>
            <a:r>
              <a:rPr lang="en-US" dirty="0" smtClean="0"/>
              <a:t>“I made one pillar of the living, and another of heads, I bound their heads to posts round about the city”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75" y="1417638"/>
            <a:ext cx="6933069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Psychological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12900"/>
            <a:ext cx="6477000" cy="524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440</Words>
  <Application>Microsoft Macintosh PowerPoint</Application>
  <PresentationFormat>On-screen Show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Book of Isaiah </vt:lpstr>
      <vt:lpstr>Slide 2</vt:lpstr>
      <vt:lpstr>Slide 3</vt:lpstr>
      <vt:lpstr>Slide 4</vt:lpstr>
      <vt:lpstr>Assyrian Psychological Warfare</vt:lpstr>
      <vt:lpstr>Assyrian Psychological Warfare</vt:lpstr>
      <vt:lpstr>Assyrian Psychological Warfare</vt:lpstr>
      <vt:lpstr>Assyrian Psychological Warfare</vt:lpstr>
      <vt:lpstr>Assyrian Psychological Warfare</vt:lpstr>
      <vt:lpstr>Assyrian Psychological Warfare</vt:lpstr>
      <vt:lpstr>Assyrian Psychological Warfare</vt:lpstr>
      <vt:lpstr>Assyrian Psychological Warfare</vt:lpstr>
    </vt:vector>
  </TitlesOfParts>
  <Company>Eternity Bible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Preston Sprinkle</dc:creator>
  <cp:lastModifiedBy>Preston Sprinkle</cp:lastModifiedBy>
  <cp:revision>4</cp:revision>
  <dcterms:created xsi:type="dcterms:W3CDTF">2011-11-30T18:03:16Z</dcterms:created>
  <dcterms:modified xsi:type="dcterms:W3CDTF">2011-11-30T18:05:50Z</dcterms:modified>
</cp:coreProperties>
</file>